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8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image" Target="../media/image1.jpe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3432"/>
            <a:ext cx="9144000" cy="2187001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zh-CN" b="1" dirty="0">
                <a:ea typeface="宋体" panose="02010600030101010101" pitchFamily="2" charset="-122"/>
              </a:rPr>
              <a:t>如何安装学习强国</a:t>
            </a:r>
            <a:endParaRPr lang="zh-CN" altLang="zh-CN" b="1" dirty="0">
              <a:ea typeface="宋体" panose="0201060003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-867410" y="3312478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宋体" panose="02010600030101010101" pitchFamily="2" charset="-122"/>
                <a:sym typeface="+mn-ea"/>
              </a:rPr>
              <a:t>第一步、点击手机中的应用市场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 descr="6799c7e4427d95021bc7b4b75ca0778"/>
          <p:cNvPicPr>
            <a:picLocks noChangeAspect="1"/>
          </p:cNvPicPr>
          <p:nvPr/>
        </p:nvPicPr>
        <p:blipFill>
          <a:blip r:embed="rId3"/>
          <a:srcRect l="33855" t="36877" r="34588" b="29989"/>
          <a:stretch>
            <a:fillRect/>
          </a:stretch>
        </p:blipFill>
        <p:spPr>
          <a:xfrm>
            <a:off x="8073390" y="2437765"/>
            <a:ext cx="3011170" cy="42151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297940" y="462280"/>
            <a:ext cx="10179050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zh-CN" sz="6000" b="1" dirty="0">
                <a:ea typeface="宋体" panose="02010600030101010101" pitchFamily="2" charset="-122"/>
                <a:sym typeface="+mn-ea"/>
              </a:rPr>
              <a:t>如何安装学习强国</a:t>
            </a:r>
            <a:endParaRPr lang="zh-CN" altLang="en-US" sz="6000"/>
          </a:p>
        </p:txBody>
      </p:sp>
      <p:pic>
        <p:nvPicPr>
          <p:cNvPr id="7" name="图片 6" descr="3ff03b5393591feab0fa7feb3caebb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18425" y="1482725"/>
            <a:ext cx="3758565" cy="50114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996555" y="1753870"/>
            <a:ext cx="3202940" cy="368300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03580" y="3019425"/>
            <a:ext cx="67259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第二步、在搜索栏中输入  学习强国</a:t>
            </a:r>
            <a:endParaRPr lang="zh-CN" altLang="en-US" sz="6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297940" y="462280"/>
            <a:ext cx="10179050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zh-CN" sz="6000" b="1" dirty="0">
                <a:ea typeface="宋体" panose="02010600030101010101" pitchFamily="2" charset="-122"/>
                <a:sym typeface="+mn-ea"/>
              </a:rPr>
              <a:t>如何安装学习强国</a:t>
            </a:r>
            <a:endParaRPr lang="zh-CN" altLang="en-US" sz="6000"/>
          </a:p>
        </p:txBody>
      </p:sp>
      <p:pic>
        <p:nvPicPr>
          <p:cNvPr id="4" name="图片 3" descr="e2bbdea9e1e61e4e1d8c28e0f58cfc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9245" y="2177415"/>
            <a:ext cx="3015615" cy="4021455"/>
          </a:xfrm>
          <a:prstGeom prst="rect">
            <a:avLst/>
          </a:prstGeom>
        </p:spPr>
      </p:pic>
      <p:pic>
        <p:nvPicPr>
          <p:cNvPr id="5" name="图片 4" descr="8b8142cbab3e59eff499a419c987a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065" y="2155825"/>
            <a:ext cx="3032125" cy="4043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5238115" y="2371725"/>
            <a:ext cx="3317240" cy="92202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521065" y="2624455"/>
            <a:ext cx="3317240" cy="92202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91160" y="1895475"/>
            <a:ext cx="426974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6000" b="1">
                <a:ea typeface="宋体" panose="02010600030101010101" pitchFamily="2" charset="-122"/>
              </a:rPr>
              <a:t>第三步、找到并点击安装</a:t>
            </a:r>
            <a:endParaRPr lang="zh-CN" altLang="zh-CN" sz="6000" b="1"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297940" y="462280"/>
            <a:ext cx="10179050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zh-CN" sz="6000" b="1" dirty="0">
                <a:ea typeface="宋体" panose="02010600030101010101" pitchFamily="2" charset="-122"/>
                <a:sym typeface="+mn-ea"/>
              </a:rPr>
              <a:t>如何安装学习强国</a:t>
            </a:r>
            <a:endParaRPr lang="zh-CN" altLang="en-US" sz="6000"/>
          </a:p>
        </p:txBody>
      </p:sp>
      <p:pic>
        <p:nvPicPr>
          <p:cNvPr id="4" name="图片 3" descr="10fbbfa09c3e168ecfa13f1c91e9ab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3770" y="1642745"/>
            <a:ext cx="2825750" cy="5025390"/>
          </a:xfrm>
          <a:prstGeom prst="rect">
            <a:avLst/>
          </a:prstGeom>
        </p:spPr>
      </p:pic>
      <p:pic>
        <p:nvPicPr>
          <p:cNvPr id="8" name="图片 7" descr="f201890f4670c2f4e44a3a6761205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645" y="1598930"/>
            <a:ext cx="2851150" cy="50692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88380" y="4232910"/>
            <a:ext cx="5669280" cy="2030095"/>
          </a:xfrm>
          <a:prstGeom prst="rect">
            <a:avLst/>
          </a:prstGeom>
          <a:noFill/>
          <a:ln w="76200">
            <a:solidFill>
              <a:srgbClr val="990000"/>
            </a:solidFill>
          </a:ln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05130" y="2151380"/>
            <a:ext cx="523494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第四步、点安装，出来两个是否允许 一直点始终允许。</a:t>
            </a:r>
            <a:endParaRPr lang="zh-CN" altLang="en-US" sz="6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297940" y="307975"/>
            <a:ext cx="10179050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zh-CN" sz="6000" b="1" dirty="0">
                <a:ea typeface="宋体" panose="02010600030101010101" pitchFamily="2" charset="-122"/>
                <a:sym typeface="+mn-ea"/>
              </a:rPr>
              <a:t>如何安装学习强国</a:t>
            </a:r>
            <a:endParaRPr lang="zh-CN" altLang="en-US" sz="6000"/>
          </a:p>
        </p:txBody>
      </p:sp>
      <p:pic>
        <p:nvPicPr>
          <p:cNvPr id="4" name="图片 3" descr="e826844482b410f5d72a7ec5f379b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2350" y="1599565"/>
            <a:ext cx="3342640" cy="50723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32070" y="4905375"/>
            <a:ext cx="2743835" cy="368300"/>
          </a:xfrm>
          <a:prstGeom prst="rect">
            <a:avLst/>
          </a:prstGeom>
          <a:noFill/>
          <a:ln w="76200">
            <a:solidFill>
              <a:srgbClr val="CC0000"/>
            </a:solidFill>
          </a:ln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7" name="图片 6" descr="23710ad8cd3109023cafef7e5ac34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185" y="1094740"/>
            <a:ext cx="3136265" cy="55772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5730" y="1753870"/>
            <a:ext cx="446468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第五步、点击新用户注册。出来右二界面，输入常用手机号  点击下一步</a:t>
            </a:r>
            <a:endParaRPr lang="zh-CN" altLang="en-US" sz="5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297940" y="307975"/>
            <a:ext cx="10179050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zh-CN" sz="6000" b="1" dirty="0">
                <a:ea typeface="宋体" panose="02010600030101010101" pitchFamily="2" charset="-122"/>
                <a:sym typeface="+mn-ea"/>
              </a:rPr>
              <a:t>如何安装学习强国</a:t>
            </a:r>
            <a:endParaRPr lang="zh-CN" altLang="en-US" sz="6000"/>
          </a:p>
        </p:txBody>
      </p:sp>
      <p:pic>
        <p:nvPicPr>
          <p:cNvPr id="4" name="图片 3" descr="a5b1105d9a1170a3488d1d11857824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4020" y="1333500"/>
            <a:ext cx="3024505" cy="53778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7490" y="2592070"/>
            <a:ext cx="69430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第六步、短信发送验证码  输入  登录学习强国软件</a:t>
            </a:r>
            <a:endParaRPr lang="zh-CN" altLang="en-US" sz="6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297940" y="307975"/>
            <a:ext cx="10179050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zh-CN" sz="6000" b="1" dirty="0">
                <a:ea typeface="宋体" panose="02010600030101010101" pitchFamily="2" charset="-122"/>
                <a:sym typeface="+mn-ea"/>
              </a:rPr>
              <a:t>如何安装学习强国</a:t>
            </a:r>
            <a:endParaRPr lang="zh-CN" altLang="en-US" sz="6000"/>
          </a:p>
        </p:txBody>
      </p:sp>
      <p:pic>
        <p:nvPicPr>
          <p:cNvPr id="5" name="图片 4" descr="ac7659f69ce7d1f304a3f3123d85210"/>
          <p:cNvPicPr>
            <a:picLocks noChangeAspect="1"/>
          </p:cNvPicPr>
          <p:nvPr/>
        </p:nvPicPr>
        <p:blipFill>
          <a:blip r:embed="rId1"/>
          <a:srcRect l="26730" b="67910"/>
          <a:stretch>
            <a:fillRect/>
          </a:stretch>
        </p:blipFill>
        <p:spPr>
          <a:xfrm>
            <a:off x="7703185" y="1684020"/>
            <a:ext cx="4414520" cy="4187825"/>
          </a:xfrm>
          <a:prstGeom prst="rect">
            <a:avLst/>
          </a:prstGeom>
        </p:spPr>
      </p:pic>
      <p:pic>
        <p:nvPicPr>
          <p:cNvPr id="8" name="图片 7" descr="41eb40b5834d49eecb5b516d6e71ee9"/>
          <p:cNvPicPr>
            <a:picLocks noChangeAspect="1"/>
          </p:cNvPicPr>
          <p:nvPr/>
        </p:nvPicPr>
        <p:blipFill>
          <a:blip r:embed="rId2"/>
          <a:srcRect t="65455"/>
          <a:stretch>
            <a:fillRect/>
          </a:stretch>
        </p:blipFill>
        <p:spPr>
          <a:xfrm>
            <a:off x="3811270" y="2825750"/>
            <a:ext cx="3736340" cy="27959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9545" y="1835785"/>
            <a:ext cx="341249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第七步、消息界面  右上角选择扫一扫</a:t>
            </a:r>
            <a:endParaRPr lang="zh-CN" altLang="en-US" sz="6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297940" y="307975"/>
            <a:ext cx="10179050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zh-CN" sz="6000" b="1" dirty="0">
                <a:ea typeface="宋体" panose="02010600030101010101" pitchFamily="2" charset="-122"/>
                <a:sym typeface="+mn-ea"/>
              </a:rPr>
              <a:t>如何安装学习强国</a:t>
            </a:r>
            <a:endParaRPr lang="zh-CN" altLang="en-US" sz="6000"/>
          </a:p>
        </p:txBody>
      </p:sp>
      <p:sp>
        <p:nvSpPr>
          <p:cNvPr id="5" name="文本框 4"/>
          <p:cNvSpPr txBox="1"/>
          <p:nvPr/>
        </p:nvSpPr>
        <p:spPr>
          <a:xfrm>
            <a:off x="650875" y="2132965"/>
            <a:ext cx="648525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/>
              <a:t>第八步、扫码进入青岛天盟信息咨询有限公司架构  填写上真实姓名  发送申请</a:t>
            </a:r>
            <a:r>
              <a:rPr lang="zh-CN" altLang="en-US" sz="60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6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 descr="天盟党委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8205" y="1397000"/>
            <a:ext cx="4879340" cy="5461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297940" y="307975"/>
            <a:ext cx="10179050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zh-CN" sz="6000" b="1" dirty="0">
                <a:ea typeface="宋体" panose="02010600030101010101" pitchFamily="2" charset="-122"/>
                <a:sym typeface="+mn-ea"/>
              </a:rPr>
              <a:t>如何安装学习强国</a:t>
            </a:r>
            <a:endParaRPr lang="zh-CN" altLang="en-US" sz="6000"/>
          </a:p>
        </p:txBody>
      </p:sp>
      <p:pic>
        <p:nvPicPr>
          <p:cNvPr id="4" name="图片 3" descr="312e6d2ee6644b7f7daeb51f9aff1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51875" y="688340"/>
            <a:ext cx="2825115" cy="61194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6060" y="3110230"/>
            <a:ext cx="80003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latin typeface="宋体" panose="02010600030101010101" pitchFamily="2" charset="-122"/>
                <a:ea typeface="宋体" panose="02010600030101010101" pitchFamily="2" charset="-122"/>
              </a:rPr>
              <a:t>日常可以通过右图所示方式获得学习积分。</a:t>
            </a:r>
            <a:endParaRPr lang="zh-CN" altLang="en-US" sz="6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4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5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b"/>
  <p:tag name="KSO_WM_UNIT_INDEX" val="1"/>
  <p:tag name="KSO_WM_UNIT_ID" val="custom20187308_1*b*1"/>
  <p:tag name="KSO_WM_UNIT_LAYERLEVEL" val="1"/>
  <p:tag name="KSO_WM_UNIT_VALUE" val="156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Speaker name and title here"/>
</p:tagLst>
</file>

<file path=ppt/tags/tag6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  <p:tag name="KSO_WM_SLIDE_MODEL_TYPE" val="cover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WPS 演示</Application>
  <PresentationFormat>宽屏</PresentationFormat>
  <Paragraphs>49</Paragraphs>
  <Slides>9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等线</vt:lpstr>
      <vt:lpstr>Office 主题​​</vt:lpstr>
      <vt:lpstr>如何安装学习强国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Administrator</cp:lastModifiedBy>
  <cp:revision>398</cp:revision>
  <dcterms:created xsi:type="dcterms:W3CDTF">2017-08-03T09:01:00Z</dcterms:created>
  <dcterms:modified xsi:type="dcterms:W3CDTF">2019-01-24T07:04:19Z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2052-11.1.0.8412</vt:lpwstr>
  </property>
</Properties>
</file>